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2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https://github.com/Awesome-HarmonyOS/HarmonyOS</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https://github.com/Awesome-HarmonyOS/HarmonyOS</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通过形式化方法显著提升TEE内核安全，微内核形式化验证早就有 seL4 和 CertiKOS 这些先驱，这个「首次」难道是指首次用于TEE？那还真是第一个形式化验证的TEE。</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x-none" altLang="en-US"/>
              <a:t>Quick Study on Huawei Harmony OS</a:t>
            </a:r>
            <a:endParaRPr lang="x-none" altLang="en-US"/>
          </a:p>
        </p:txBody>
      </p:sp>
      <p:sp>
        <p:nvSpPr>
          <p:cNvPr id="3" name="Subtitle 2"/>
          <p:cNvSpPr>
            <a:spLocks noGrp="1"/>
          </p:cNvSpPr>
          <p:nvPr>
            <p:ph type="subTitle" idx="1"/>
          </p:nvPr>
        </p:nvSpPr>
        <p:spPr>
          <a:xfrm>
            <a:off x="1524000" y="4721225"/>
            <a:ext cx="9144000" cy="778510"/>
          </a:xfrm>
        </p:spPr>
        <p:txBody>
          <a:bodyPr>
            <a:normAutofit fontScale="70000"/>
          </a:bodyPr>
          <a:p>
            <a:r>
              <a:rPr lang="x-none" altLang="en-US"/>
              <a:t>Alan Zhang</a:t>
            </a:r>
            <a:endParaRPr lang="x-none" altLang="en-US"/>
          </a:p>
          <a:p>
            <a:r>
              <a:rPr lang="x-none" altLang="en-US"/>
              <a:t>2019/08/15</a:t>
            </a:r>
            <a:endParaRPr lang="x-none"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x-none" altLang="en-US" sz="3600"/>
              <a:t>Huawei LiteOS Sensor Management Framework</a:t>
            </a:r>
            <a:endParaRPr lang="x-none" altLang="en-US" sz="3600"/>
          </a:p>
        </p:txBody>
      </p:sp>
      <p:pic>
        <p:nvPicPr>
          <p:cNvPr id="4" name="Content Placeholder 3"/>
          <p:cNvPicPr>
            <a:picLocks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p>
            <a:r>
              <a:rPr lang="en-US"/>
              <a:t>传感框架提供多传感器统一管理。</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Huawei LiteOS Security Framework</a:t>
            </a:r>
            <a:endParaRPr lang="x-none" altLang="en-US"/>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Backup</a:t>
            </a:r>
            <a:endParaRPr lang="x-none" altLang="en-US"/>
          </a:p>
        </p:txBody>
      </p:sp>
      <p:sp>
        <p:nvSpPr>
          <p:cNvPr id="3" name="Content Placeholder 2"/>
          <p:cNvSpPr>
            <a:spLocks noGrp="1"/>
          </p:cNvSpPr>
          <p:nvPr>
            <p:ph idx="1"/>
          </p:nvPr>
        </p:nvSpPr>
        <p:spPr/>
        <p:txBody>
          <a:bodyPr/>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HarmonyOS Roadmap</a:t>
            </a:r>
            <a:endParaRPr lang="x-none" altLang="en-US"/>
          </a:p>
        </p:txBody>
      </p:sp>
      <p:pic>
        <p:nvPicPr>
          <p:cNvPr id="4" name="Content Placeholder 3"/>
          <p:cNvPicPr>
            <a:picLocks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x-none" altLang="en-US"/>
              <a:t>5~10 Year Plan for HarmonyOS Evoluation</a:t>
            </a:r>
            <a:endParaRPr lang="x-none" altLang="en-US"/>
          </a:p>
        </p:txBody>
      </p:sp>
      <p:pic>
        <p:nvPicPr>
          <p:cNvPr id="4" name="Content Placeholder 3"/>
          <p:cNvPicPr>
            <a:picLocks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1155065"/>
          </a:xfrm>
        </p:spPr>
        <p:txBody>
          <a:bodyPr>
            <a:normAutofit/>
          </a:bodyPr>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endParaRPr lang="en-US" sz="1600"/>
          </a:p>
        </p:txBody>
      </p:sp>
      <p:pic>
        <p:nvPicPr>
          <p:cNvPr id="4" name="Content Placeholder 3"/>
          <p:cNvPicPr>
            <a:picLocks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21995"/>
          </a:xfrm>
        </p:spPr>
        <p:txBody>
          <a:bodyPr>
            <a:normAutofit fontScale="90000"/>
          </a:bodyPr>
          <a:p>
            <a:r>
              <a:rPr lang="en-US"/>
              <a:t>荣耀智慧屏</a:t>
            </a:r>
            <a:endParaRPr lang="en-US"/>
          </a:p>
        </p:txBody>
      </p:sp>
      <p:sp>
        <p:nvSpPr>
          <p:cNvPr id="3" name="Content Placeholder 2"/>
          <p:cNvSpPr>
            <a:spLocks noGrp="1"/>
          </p:cNvSpPr>
          <p:nvPr>
            <p:ph idx="1"/>
          </p:nvPr>
        </p:nvSpPr>
        <p:spPr>
          <a:xfrm>
            <a:off x="838200" y="1260475"/>
            <a:ext cx="10515600" cy="5388610"/>
          </a:xfrm>
        </p:spPr>
        <p:txBody>
          <a:bodyPr>
            <a:normAutofit fontScale="50000"/>
          </a:bodyPr>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1秒唤醒、2秒开机，没时间放广告，未来也不会有广告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Summary</a:t>
            </a:r>
            <a:endParaRPr lang="x-none" altLang="en-US"/>
          </a:p>
        </p:txBody>
      </p:sp>
      <p:sp>
        <p:nvSpPr>
          <p:cNvPr id="3" name="Content Placeholder 2"/>
          <p:cNvSpPr>
            <a:spLocks noGrp="1"/>
          </p:cNvSpPr>
          <p:nvPr>
            <p:ph idx="1"/>
          </p:nvPr>
        </p:nvSpPr>
        <p:spPr/>
        <p:txBody>
          <a:bodyPr/>
          <a:p>
            <a:pPr fontAlgn="auto">
              <a:lnSpc>
                <a:spcPct val="150000"/>
              </a:lnSpc>
            </a:pPr>
            <a:r>
              <a:rPr lang="x-none" altLang="en-US"/>
              <a:t>Current HarmonyOS code repositoy only contains Huawei LiteOS which is a similar RTOS used in IoT terminal devices;</a:t>
            </a:r>
            <a:endParaRPr lang="x-none" altLang="en-US"/>
          </a:p>
          <a:p>
            <a:pPr fontAlgn="auto">
              <a:lnSpc>
                <a:spcPct val="150000"/>
              </a:lnSpc>
            </a:pPr>
            <a:r>
              <a:rPr lang="x-none" altLang="en-US"/>
              <a:t>Current HarmonyOS ONLY support ARM Cortex-M0，Cortex-M3，Cortex-M4，Cortex-M7等芯片架构.</a:t>
            </a: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What HarmonyOS is...</a:t>
            </a:r>
            <a:endParaRPr lang="x-none" altLang="en-US"/>
          </a:p>
        </p:txBody>
      </p:sp>
      <p:sp>
        <p:nvSpPr>
          <p:cNvPr id="3" name="Content Placeholder 2"/>
          <p:cNvSpPr>
            <a:spLocks noGrp="1"/>
          </p:cNvSpPr>
          <p:nvPr>
            <p:ph idx="1"/>
          </p:nvPr>
        </p:nvSpPr>
        <p:spPr/>
        <p:txBody>
          <a:bodyPr/>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x-none" altLang="en-US"/>
              <a:t>5~10 Year Plan for HarmonyOS Evoluation</a:t>
            </a:r>
            <a:endParaRPr lang="x-none" altLang="en-US"/>
          </a:p>
        </p:txBody>
      </p:sp>
      <p:pic>
        <p:nvPicPr>
          <p:cNvPr id="4" name="Content Placeholder 3"/>
          <p:cNvPicPr>
            <a:picLocks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60000"/>
          </a:bodyPr>
          <a:p>
            <a:pPr marL="285750" indent="-285750" fontAlgn="auto">
              <a:lnSpc>
                <a:spcPct val="150000"/>
              </a:lnSpc>
              <a:buFont typeface="Arial"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60000"/>
          </a:bodyPr>
          <a:p>
            <a:pPr marL="285750" indent="-285750" fontAlgn="auto">
              <a:lnSpc>
                <a:spcPct val="150000"/>
              </a:lnSpc>
              <a:buFont typeface="Arial"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endParaRPr lang="x-none" altLang="en-US">
              <a:sym typeface="+mn-ea"/>
            </a:endParaRP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Ecosystem Build</a:t>
            </a:r>
            <a:endParaRPr lang="x-none" altLang="en-US"/>
          </a:p>
        </p:txBody>
      </p:sp>
      <p:sp>
        <p:nvSpPr>
          <p:cNvPr id="3" name="Content Placeholder 2"/>
          <p:cNvSpPr>
            <a:spLocks noGrp="1"/>
          </p:cNvSpPr>
          <p:nvPr>
            <p:ph idx="1"/>
          </p:nvPr>
        </p:nvSpPr>
        <p:spPr/>
        <p:txBody>
          <a:bodyPr/>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endParaRPr lang="x-none"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x-none" altLang="en-US"/>
              <a:t>Huawei LiteOS</a:t>
            </a:r>
            <a:br>
              <a:rPr lang="x-none" altLang="en-US"/>
            </a:br>
            <a:r>
              <a:rPr lang="x-none" altLang="en-US" sz="2000"/>
              <a:t>- Only kernel part inside HarmonyOS code repository</a:t>
            </a:r>
            <a:endParaRPr lang="x-none" altLang="en-US" sz="2000"/>
          </a:p>
        </p:txBody>
      </p:sp>
      <p:sp>
        <p:nvSpPr>
          <p:cNvPr id="3" name="Content Placeholder 2"/>
          <p:cNvSpPr>
            <a:spLocks noGrp="1"/>
          </p:cNvSpPr>
          <p:nvPr>
            <p:ph idx="1"/>
          </p:nvPr>
        </p:nvSpPr>
        <p:spPr>
          <a:xfrm>
            <a:off x="838835" y="1826895"/>
            <a:ext cx="6106795" cy="4351655"/>
          </a:xfrm>
        </p:spPr>
        <p:txBody>
          <a:bodyPr>
            <a:normAutofit fontScale="50000"/>
          </a:bodyPr>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endParaRPr lang="x-none" altLang="en-US"/>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x-none" altLang="en-US"/>
              <a:t>Huawei LiteOS Inter-Connection Scenario</a:t>
            </a:r>
            <a:endParaRPr lang="x-none" altLang="en-US"/>
          </a:p>
        </p:txBody>
      </p:sp>
      <p:sp>
        <p:nvSpPr>
          <p:cNvPr id="3" name="Content Placeholder 2"/>
          <p:cNvSpPr>
            <a:spLocks noGrp="1"/>
          </p:cNvSpPr>
          <p:nvPr>
            <p:ph idx="1"/>
          </p:nvPr>
        </p:nvSpPr>
        <p:spPr>
          <a:xfrm>
            <a:off x="838200" y="1826895"/>
            <a:ext cx="4721860" cy="4351655"/>
          </a:xfrm>
        </p:spPr>
        <p:txBody>
          <a:bodyPr/>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endParaRPr lang="en-US"/>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3087</Words>
  <Application>Kingsoft Office WPP</Application>
  <PresentationFormat>Widescreen</PresentationFormat>
  <Paragraphs>75</Paragraphs>
  <Slides>16</Slides>
  <Notes>0</Notes>
  <HiddenSlides>0</HiddenSlides>
  <MMClips>0</MMClips>
  <ScaleCrop>false</ScaleCrop>
  <HeadingPairs>
    <vt:vector size="4" baseType="variant">
      <vt:variant>
        <vt:lpstr>主题</vt:lpstr>
      </vt:variant>
      <vt:variant>
        <vt:i4>1</vt:i4>
      </vt:variant>
      <vt:variant>
        <vt:lpstr>幻灯片标题</vt:lpstr>
      </vt:variant>
      <vt:variant>
        <vt:i4>16</vt:i4>
      </vt:variant>
    </vt:vector>
  </HeadingPairs>
  <TitlesOfParts>
    <vt:vector size="17" baseType="lpstr">
      <vt:lpstr>Office Theme</vt:lpstr>
      <vt:lpstr>Quick Study on Huawei Harmony OS</vt:lpstr>
      <vt:lpstr>Summary</vt:lpstr>
      <vt:lpstr>What HarmonyOS is...</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荣耀智慧屏</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lastModifiedBy>alanz</cp:lastModifiedBy>
  <cp:revision>22</cp:revision>
  <dcterms:created xsi:type="dcterms:W3CDTF">2019-08-15T08:08:11Z</dcterms:created>
  <dcterms:modified xsi:type="dcterms:W3CDTF">2019-08-15T08:08:11Z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ies>
</file>

<file path=docProps/thumbnail.jpeg>
</file>